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1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698E-51F7-1946-A8EA-BAFCBF97D5BE}" type="datetimeFigureOut">
              <a:rPr lang="fr-FR" smtClean="0"/>
              <a:t>03/09/19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D20D-31F3-E14C-AF4E-AE8F33A99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1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19.08.2019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45503" y="6407944"/>
            <a:ext cx="1762201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Un  </a:t>
            </a:r>
            <a:r>
              <a:rPr lang="en-US" dirty="0" err="1" smtClean="0"/>
              <a:t>chemin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l’Essentiel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 eaLnBrk="1" latinLnBrk="0" hangingPunct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 eaLnBrk="1" latinLnBrk="0" hangingPunct="1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 eaLnBrk="1" latinLnBrk="0" hangingPunct="1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 eaLnBrk="1" latinLnBrk="0" hangingPunct="1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kumimoji="0" lang="fr-F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r>
              <a:rPr lang="fr-FR" noProof="0" dirty="0" smtClean="0"/>
              <a:t>23/01/2014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fld id="{B8B683E5-E9A7-440E-BBB6-0E74825C84D8}" type="slidenum">
              <a:rPr lang="fr-FR" noProof="0" smtClean="0"/>
              <a:pPr/>
              <a:t>‹#›</a:t>
            </a:fld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noProof="0" dirty="0" smtClean="0"/>
              <a:t>Click to </a:t>
            </a:r>
            <a:r>
              <a:rPr kumimoji="0" lang="fr-FR" noProof="0" dirty="0" err="1" smtClean="0"/>
              <a:t>edit</a:t>
            </a:r>
            <a:r>
              <a:rPr kumimoji="0" lang="fr-FR" noProof="0" dirty="0" smtClean="0"/>
              <a:t> Master </a:t>
            </a:r>
            <a:r>
              <a:rPr kumimoji="0" lang="fr-FR" noProof="0" dirty="0" err="1" smtClean="0"/>
              <a:t>title</a:t>
            </a:r>
            <a:r>
              <a:rPr kumimoji="0" lang="fr-FR" noProof="0" dirty="0" smtClean="0"/>
              <a:t> style</a:t>
            </a:r>
            <a:endParaRPr kumimoji="0" lang="fr-FR" noProof="0" dirty="0"/>
          </a:p>
        </p:txBody>
      </p:sp>
      <p:sp>
        <p:nvSpPr>
          <p:cNvPr id="10" name="Footer Placeholder 18"/>
          <p:cNvSpPr txBox="1">
            <a:spLocks/>
          </p:cNvSpPr>
          <p:nvPr userDrawn="1"/>
        </p:nvSpPr>
        <p:spPr>
          <a:xfrm>
            <a:off x="-574577" y="6448251"/>
            <a:ext cx="3058345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noProof="0" dirty="0" smtClean="0">
                <a:solidFill>
                  <a:schemeClr val="tx1"/>
                </a:solidFill>
              </a:rPr>
              <a:t>Centre de formation Paul VI  </a:t>
            </a:r>
          </a:p>
          <a:p>
            <a:pPr algn="ctr"/>
            <a:r>
              <a:rPr lang="fr-FR" b="1" noProof="0" dirty="0" smtClean="0">
                <a:solidFill>
                  <a:schemeClr val="tx1"/>
                </a:solidFill>
              </a:rPr>
              <a:t>Sophia-Antipolis</a:t>
            </a:r>
            <a:endParaRPr lang="fr-FR" b="1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DE8982-BE66-486D-B2EE-CA4F70E6C26B}" type="datetimeFigureOut">
              <a:rPr lang="en-US" smtClean="0"/>
              <a:t>03/09/19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B683E5-E9A7-440E-BBB6-0E74825C84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9-08-29 à 17.0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48" y="548680"/>
            <a:ext cx="5509926" cy="6323892"/>
          </a:xfrm>
          <a:prstGeom prst="rect">
            <a:avLst/>
          </a:prstGeom>
        </p:spPr>
      </p:pic>
      <p:pic>
        <p:nvPicPr>
          <p:cNvPr id="3" name="Image 2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0485"/>
            <a:ext cx="3899428" cy="3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38164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Paul aux </a:t>
            </a:r>
            <a:r>
              <a:rPr lang="fr-FR" dirty="0" err="1" smtClean="0"/>
              <a:t>Philippiens</a:t>
            </a:r>
            <a:r>
              <a:rPr lang="fr-FR" dirty="0" smtClean="0"/>
              <a:t> 3:12-16</a:t>
            </a:r>
          </a:p>
          <a:p>
            <a:endParaRPr lang="fr-FR" dirty="0" smtClean="0"/>
          </a:p>
          <a:p>
            <a:pPr marL="393192" lvl="1" indent="0">
              <a:buNone/>
            </a:pPr>
            <a:r>
              <a:rPr lang="fr-FR" dirty="0"/>
              <a:t>« Ce n'est pas que j'aie déjà remporté le prix ou que </a:t>
            </a:r>
            <a:r>
              <a:rPr lang="fr-FR" dirty="0" smtClean="0"/>
              <a:t>j'aie</a:t>
            </a:r>
            <a:endParaRPr lang="fr-FR" dirty="0"/>
          </a:p>
          <a:p>
            <a:pPr marL="393192" lvl="1" indent="0">
              <a:buNone/>
            </a:pPr>
            <a:r>
              <a:rPr lang="fr-FR" dirty="0"/>
              <a:t>déjà atteint la perfection ; mais je poursuis ma course afin de le saisir, puisque moi aussi, j'ai été </a:t>
            </a:r>
            <a:r>
              <a:rPr lang="fr-FR" dirty="0" smtClean="0"/>
              <a:t>saisi </a:t>
            </a:r>
            <a:r>
              <a:rPr lang="fr-FR" dirty="0"/>
              <a:t>par le Christ-Jésus. </a:t>
            </a:r>
            <a:endParaRPr lang="fr-FR" dirty="0" smtClean="0"/>
          </a:p>
          <a:p>
            <a:pPr marL="393192" lvl="1" indent="0">
              <a:buNone/>
            </a:pPr>
            <a:r>
              <a:rPr lang="fr-FR" dirty="0" smtClean="0"/>
              <a:t>Frères</a:t>
            </a:r>
            <a:r>
              <a:rPr lang="fr-FR" dirty="0"/>
              <a:t>, pour moi-même je n'estime pas encore avoir saisi le prix ; mais </a:t>
            </a:r>
            <a:r>
              <a:rPr lang="fr-FR" dirty="0" smtClean="0"/>
              <a:t>je </a:t>
            </a:r>
            <a:r>
              <a:rPr lang="fr-FR" dirty="0"/>
              <a:t>fais une chose : oubliant ce qui est en arrière et tendant vers ce qui est en avant, je cours vers </a:t>
            </a:r>
          </a:p>
          <a:p>
            <a:pPr marL="393192" lvl="1" indent="0">
              <a:buNone/>
            </a:pPr>
            <a:r>
              <a:rPr lang="fr-FR" dirty="0"/>
              <a:t>le </a:t>
            </a:r>
            <a:r>
              <a:rPr lang="fr-FR" dirty="0" smtClean="0"/>
              <a:t>but en vue du prix que le Seigneur nous appelle à recevoir là haut dans le Christ-Jésus. </a:t>
            </a:r>
            <a:r>
              <a:rPr lang="fr-FR" dirty="0"/>
              <a:t>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1- Connaitre son objectif</a:t>
            </a:r>
            <a:endParaRPr lang="fr-FR" dirty="0"/>
          </a:p>
        </p:txBody>
      </p:sp>
      <p:pic>
        <p:nvPicPr>
          <p:cNvPr id="5" name="Image 4" descr="Capture d’écran 2019-09-03 à 22.4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7293"/>
            <a:ext cx="8219256" cy="1573635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endParaRPr lang="fr-FR" sz="2800" dirty="0" smtClean="0"/>
          </a:p>
          <a:p>
            <a:pPr marL="393192" lvl="1" indent="0" algn="ctr">
              <a:buNone/>
            </a:pPr>
            <a:r>
              <a:rPr lang="fr-FR" sz="2800" dirty="0"/>
              <a:t> </a:t>
            </a:r>
            <a:r>
              <a:rPr lang="fr-FR" sz="2800" dirty="0" smtClean="0"/>
              <a:t>«Mais je fais une chose»</a:t>
            </a:r>
          </a:p>
          <a:p>
            <a:pPr marL="393192" lvl="1" indent="0" algn="ctr">
              <a:buNone/>
            </a:pPr>
            <a:r>
              <a:rPr lang="fr-FR" sz="2800" dirty="0" smtClean="0"/>
              <a:t>(Phi 3,13)</a:t>
            </a:r>
            <a:endParaRPr lang="fr-FR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Connaitre l’objectif, la finalité de ma vie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9512" y="2924944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Donnera de la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1520" y="4149080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/>
            </a:lvl1pPr>
            <a:lvl2pPr marL="393192" lvl="1"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8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pPr lvl="1"/>
            <a:endParaRPr lang="fr-FR" b="1" dirty="0"/>
          </a:p>
          <a:p>
            <a:pPr lvl="1"/>
            <a:r>
              <a:rPr lang="fr-FR" b="1" dirty="0"/>
              <a:t>Concentration</a:t>
            </a:r>
          </a:p>
        </p:txBody>
      </p:sp>
      <p:pic>
        <p:nvPicPr>
          <p:cNvPr id="5122" name="Picture 2" descr="http://www.alaska-in-pictures.com/data/media/20/concentration_4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80" y="3361756"/>
            <a:ext cx="3076584" cy="29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643" r="18959" b="2455"/>
          <a:stretch/>
        </p:blipFill>
        <p:spPr>
          <a:xfrm>
            <a:off x="5220072" y="3068960"/>
            <a:ext cx="3283333" cy="336571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7293"/>
            <a:ext cx="8219256" cy="1573635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endParaRPr lang="fr-FR" sz="2800" dirty="0" smtClean="0"/>
          </a:p>
          <a:p>
            <a:pPr marL="393192" lvl="1" indent="0" algn="ctr">
              <a:buNone/>
            </a:pPr>
            <a:r>
              <a:rPr lang="fr-FR" sz="2800" dirty="0"/>
              <a:t> </a:t>
            </a:r>
            <a:r>
              <a:rPr lang="fr-FR" sz="2800" dirty="0" smtClean="0"/>
              <a:t>«Oubliant </a:t>
            </a:r>
            <a:r>
              <a:rPr lang="fr-FR" sz="2800" dirty="0"/>
              <a:t>ce qui est en arrière et tendant vers ce qui est en </a:t>
            </a:r>
            <a:r>
              <a:rPr lang="fr-FR" sz="2800" dirty="0" smtClean="0"/>
              <a:t>avant, …»</a:t>
            </a:r>
            <a:endParaRPr lang="fr-FR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Connaitre l’objectif de ma vie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3429000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Donnera de la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9552" y="4581128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sz="2800" dirty="0" smtClean="0"/>
          </a:p>
          <a:p>
            <a:pPr marL="393192" lvl="1" indent="0" algn="ctr">
              <a:buFont typeface="Verdana"/>
              <a:buNone/>
            </a:pPr>
            <a:r>
              <a:rPr lang="fr-FR" sz="2800" b="1" dirty="0" smtClean="0"/>
              <a:t>Simplification</a:t>
            </a:r>
            <a:endParaRPr lang="fr-FR" sz="2800" dirty="0"/>
          </a:p>
        </p:txBody>
      </p:sp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351309"/>
            <a:ext cx="6059016" cy="1573635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endParaRPr lang="fr-FR" sz="2800" dirty="0" smtClean="0"/>
          </a:p>
          <a:p>
            <a:pPr marL="393192" lvl="1" indent="0" algn="ctr">
              <a:buNone/>
            </a:pPr>
            <a:r>
              <a:rPr lang="fr-FR" sz="2800" dirty="0"/>
              <a:t> </a:t>
            </a:r>
            <a:r>
              <a:rPr lang="fr-FR" sz="2800" dirty="0" smtClean="0"/>
              <a:t>« Je cours vers le but»</a:t>
            </a:r>
            <a:endParaRPr lang="fr-FR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Connaitre l’objectif de ma vie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3429000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Donnera de la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9552" y="4581128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sz="2800" b="1" dirty="0"/>
              <a:t>Motivation</a:t>
            </a:r>
          </a:p>
        </p:txBody>
      </p:sp>
      <p:pic>
        <p:nvPicPr>
          <p:cNvPr id="2050" name="Picture 2" descr="http://www.leadershipplatform.com/new/wp-content/uploads/2012/08/motivation-for-wo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3848" b="5680"/>
          <a:stretch/>
        </p:blipFill>
        <p:spPr bwMode="auto">
          <a:xfrm>
            <a:off x="5148064" y="3350501"/>
            <a:ext cx="3736010" cy="2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2536" y="1052736"/>
            <a:ext cx="9073008" cy="1573635"/>
          </a:xfrm>
        </p:spPr>
        <p:txBody>
          <a:bodyPr>
            <a:noAutofit/>
          </a:bodyPr>
          <a:lstStyle/>
          <a:p>
            <a:pPr marL="393192" lvl="1" indent="0" algn="ctr">
              <a:buNone/>
            </a:pPr>
            <a:endParaRPr lang="fr-FR" sz="2800" dirty="0" smtClean="0"/>
          </a:p>
          <a:p>
            <a:pPr marL="393192" lvl="1" indent="0" algn="ctr">
              <a:buNone/>
            </a:pPr>
            <a:r>
              <a:rPr lang="fr-FR" sz="2800" dirty="0"/>
              <a:t> </a:t>
            </a:r>
            <a:r>
              <a:rPr lang="fr-FR" sz="2800" dirty="0" smtClean="0"/>
              <a:t>« </a:t>
            </a:r>
            <a:r>
              <a:rPr lang="fr-FR" sz="2800" dirty="0"/>
              <a:t>… en vue du prix que le Seigneur nous appelle à recevoir là haut dans le </a:t>
            </a:r>
            <a:r>
              <a:rPr lang="fr-FR" sz="2800" dirty="0" smtClean="0"/>
              <a:t>Christ-Jésus. »</a:t>
            </a:r>
            <a:endParaRPr lang="fr-FR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Connaitre l’objectif de ma vie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-540568" y="2858207"/>
            <a:ext cx="439248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Me préparera pour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79512" y="4256802"/>
            <a:ext cx="2664296" cy="11468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sz="2800" dirty="0" smtClean="0"/>
          </a:p>
          <a:p>
            <a:pPr marL="393192" lvl="1" indent="0" algn="ctr">
              <a:buNone/>
            </a:pPr>
            <a:r>
              <a:rPr lang="fr-FR" sz="2800" b="1" dirty="0"/>
              <a:t>L’ </a:t>
            </a:r>
            <a:r>
              <a:rPr lang="fr-FR" sz="2800" b="1" dirty="0" smtClean="0"/>
              <a:t>éternité</a:t>
            </a:r>
            <a:endParaRPr lang="fr-FR" sz="2800" dirty="0"/>
          </a:p>
        </p:txBody>
      </p:sp>
      <p:pic>
        <p:nvPicPr>
          <p:cNvPr id="9220" name="Picture 4" descr="http://www.onedayonetravel.com/wp-content/uploads/2013/02/chapelle-sixtine-plaf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61" y="3732494"/>
            <a:ext cx="5523740" cy="21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64704"/>
            <a:ext cx="8964488" cy="33158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Jésus-Christ</a:t>
            </a:r>
            <a:r>
              <a:rPr lang="fr-FR" dirty="0">
                <a:solidFill>
                  <a:srgbClr val="0070C0"/>
                </a:solidFill>
              </a:rPr>
              <a:t>, aujourd’hui je ne comprends pas tout. </a:t>
            </a:r>
            <a:endParaRPr lang="fr-FR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Mais </a:t>
            </a:r>
            <a:r>
              <a:rPr lang="fr-FR" dirty="0">
                <a:solidFill>
                  <a:srgbClr val="00B050"/>
                </a:solidFill>
              </a:rPr>
              <a:t>autant que je le peux, je veux t'ouvrir ma vie. </a:t>
            </a:r>
            <a:endParaRPr lang="fr-FR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Je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te demande de venir dans ma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vie. </a:t>
            </a:r>
          </a:p>
          <a:p>
            <a:pPr marL="109728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Merci </a:t>
            </a:r>
            <a:r>
              <a:rPr lang="fr-FR" dirty="0">
                <a:solidFill>
                  <a:srgbClr val="0070C0"/>
                </a:solidFill>
              </a:rPr>
              <a:t>d'utiliser ce parcours  pour m'aider à savoir ce pour quoi tu m'as conçu. </a:t>
            </a:r>
            <a:endParaRPr lang="fr-FR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fr-FR" dirty="0" smtClean="0"/>
              <a:t>Amen.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mont-de-marsan.paroisse.cef.fr/images/Priere/Liste/mains-lum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79804" cy="27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homme qui écoute ce que je vous dis et le met en pratique  est comparable à un homme avisé qui a b</a:t>
            </a:r>
            <a:r>
              <a:rPr lang="fr-FR" dirty="0" smtClean="0"/>
              <a:t>âti sa maison sur le roc.</a:t>
            </a:r>
          </a:p>
          <a:p>
            <a:r>
              <a:rPr lang="fr-FR" dirty="0" smtClean="0"/>
              <a:t>Matthieu 7, 24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chemin vers l’Essentiel</a:t>
            </a:r>
            <a:endParaRPr lang="fr-FR" dirty="0"/>
          </a:p>
        </p:txBody>
      </p:sp>
      <p:pic>
        <p:nvPicPr>
          <p:cNvPr id="4" name="Image 3" descr="Capture d’écran 2019-09-03 à 22.4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01208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20668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Pourquoi suis-je </a:t>
            </a:r>
            <a:br>
              <a:rPr lang="fr-FR" dirty="0" smtClean="0"/>
            </a:br>
            <a:r>
              <a:rPr lang="fr-FR" dirty="0" smtClean="0"/>
              <a:t>sur terre?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Quelle est ma finalité?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4536504" cy="1008112"/>
          </a:xfrm>
        </p:spPr>
        <p:txBody>
          <a:bodyPr/>
          <a:lstStyle/>
          <a:p>
            <a:pPr algn="r"/>
            <a:r>
              <a:rPr lang="fr-FR" dirty="0" smtClean="0"/>
              <a:t>En Chemin vers l’Essentiel</a:t>
            </a:r>
            <a:endParaRPr lang="fr-FR" dirty="0"/>
          </a:p>
        </p:txBody>
      </p:sp>
      <p:pic>
        <p:nvPicPr>
          <p:cNvPr id="1026" name="Picture 2" descr="http://ec.l.thumbs.canstockphoto.com/canstock14988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6252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74" y="809180"/>
            <a:ext cx="7710326" cy="19717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1- </a:t>
            </a:r>
            <a:r>
              <a:rPr lang="fr-FR" sz="4400" dirty="0" smtClean="0"/>
              <a:t>Les conséquences de </a:t>
            </a:r>
            <a:br>
              <a:rPr lang="fr-FR" sz="4400" dirty="0" smtClean="0"/>
            </a:br>
            <a:r>
              <a:rPr lang="fr-FR" sz="4400" dirty="0" smtClean="0"/>
              <a:t>ne pas prendre le temps de connaitre le sens </a:t>
            </a:r>
            <a:br>
              <a:rPr lang="fr-FR" sz="4400" dirty="0" smtClean="0"/>
            </a:br>
            <a:r>
              <a:rPr lang="fr-FR" sz="4400" dirty="0" smtClean="0"/>
              <a:t>de ma vie</a:t>
            </a:r>
            <a:endParaRPr lang="fr-FR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3438128"/>
            <a:ext cx="7056784" cy="200709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smtClean="0"/>
              <a:t>2-Qu’est ce que je gagne </a:t>
            </a:r>
            <a:r>
              <a:rPr lang="fr-FR" dirty="0"/>
              <a:t>à</a:t>
            </a:r>
            <a:r>
              <a:rPr lang="fr-FR" dirty="0" smtClean="0"/>
              <a:t> connaitre ma finalité?</a:t>
            </a:r>
            <a:endParaRPr lang="fr-FR" dirty="0"/>
          </a:p>
        </p:txBody>
      </p:sp>
      <p:pic>
        <p:nvPicPr>
          <p:cNvPr id="5" name="Image 4" descr="3ea25b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44216"/>
            <a:ext cx="1597553" cy="1484784"/>
          </a:xfrm>
          <a:prstGeom prst="rect">
            <a:avLst/>
          </a:prstGeom>
        </p:spPr>
      </p:pic>
      <p:pic>
        <p:nvPicPr>
          <p:cNvPr id="7" name="Image 6" descr="45091936-happy-face-smiley-émoticôn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52311"/>
            <a:ext cx="2483768" cy="1725263"/>
          </a:xfrm>
          <a:prstGeom prst="rect">
            <a:avLst/>
          </a:prstGeom>
        </p:spPr>
      </p:pic>
      <p:pic>
        <p:nvPicPr>
          <p:cNvPr id="8" name="Image 7" descr="Capture d’écran 2019-09-03 à 22.4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216" y="2503437"/>
            <a:ext cx="8219256" cy="2869779"/>
          </a:xfrm>
        </p:spPr>
        <p:txBody>
          <a:bodyPr/>
          <a:lstStyle/>
          <a:p>
            <a:r>
              <a:rPr lang="fr-FR" dirty="0" smtClean="0"/>
              <a:t>Des exemples bibliques</a:t>
            </a:r>
            <a:endParaRPr lang="fr-FR" dirty="0"/>
          </a:p>
          <a:p>
            <a:pPr marL="393192" lvl="1" indent="0">
              <a:buNone/>
            </a:pPr>
            <a:endParaRPr lang="fr-FR" dirty="0" smtClean="0"/>
          </a:p>
          <a:p>
            <a:pPr marL="393192" lvl="1" indent="0">
              <a:buNone/>
            </a:pPr>
            <a:r>
              <a:rPr lang="fr-FR" dirty="0" smtClean="0"/>
              <a:t>Les exemples ne manquent pas chez nous et les gens qui nous entourent…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1- Une vie sans connaitre ma finalité</a:t>
            </a:r>
            <a:endParaRPr lang="fr-FR" sz="3600" dirty="0"/>
          </a:p>
        </p:txBody>
      </p:sp>
      <p:pic>
        <p:nvPicPr>
          <p:cNvPr id="6" name="Image 5" descr="Capture d’écran 2019-09-03 à 22.4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764704"/>
            <a:ext cx="8892480" cy="2869779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endParaRPr lang="fr-FR" sz="2400" dirty="0" smtClean="0"/>
          </a:p>
          <a:p>
            <a:pPr marL="393192" lvl="1" indent="0" algn="ctr">
              <a:buNone/>
            </a:pPr>
            <a:r>
              <a:rPr lang="fr-FR" sz="2400" dirty="0" smtClean="0"/>
              <a:t> « Les adolescents </a:t>
            </a:r>
            <a:r>
              <a:rPr lang="fr-FR" sz="2400" b="1" dirty="0" smtClean="0"/>
              <a:t>se fatiguent </a:t>
            </a:r>
            <a:r>
              <a:rPr lang="fr-FR" sz="2400" dirty="0" smtClean="0"/>
              <a:t>et s'épuisent. </a:t>
            </a:r>
            <a:r>
              <a:rPr lang="fr-FR" sz="2400" dirty="0"/>
              <a:t>Les jeunes ne font que </a:t>
            </a:r>
            <a:r>
              <a:rPr lang="fr-FR" sz="2400" dirty="0" smtClean="0"/>
              <a:t>chanceler. Mais ceux qui espèrent dans le Seigneur renouvellent leur force » </a:t>
            </a:r>
          </a:p>
          <a:p>
            <a:pPr marL="393192" lvl="1" indent="0" algn="ctr">
              <a:buNone/>
            </a:pPr>
            <a:r>
              <a:rPr lang="fr-FR" i="1" dirty="0" smtClean="0"/>
              <a:t>(Isaie40,29)</a:t>
            </a:r>
            <a:endParaRPr lang="fr-FR" i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Vivre dans l’ignorance de ma finalité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3568" y="3573016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 La vie semblera</a:t>
            </a:r>
            <a:endParaRPr lang="fr-FR" dirty="0"/>
          </a:p>
        </p:txBody>
      </p:sp>
      <p:pic>
        <p:nvPicPr>
          <p:cNvPr id="2050" name="Picture 2" descr="http://3.bp.blogspot.com/-J95sy-e1BXg/Tcnlb4u4fQI/AAAAAAAAAOc/A5sZvb3Onxs/s1600/tired_of_searching_for_quality_link_partne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93504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55576" y="4705125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sz="2800" dirty="0" smtClean="0"/>
          </a:p>
          <a:p>
            <a:pPr marL="393192" lvl="1" indent="0" algn="ctr">
              <a:buFont typeface="Verdana"/>
              <a:buNone/>
            </a:pPr>
            <a:r>
              <a:rPr lang="fr-FR" sz="2800" b="1" dirty="0"/>
              <a:t>F</a:t>
            </a:r>
            <a:r>
              <a:rPr lang="fr-FR" sz="2800" b="1" dirty="0" smtClean="0"/>
              <a:t>atigante</a:t>
            </a:r>
            <a:endParaRPr lang="fr-FR" sz="2800" dirty="0"/>
          </a:p>
        </p:txBody>
      </p:sp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" y="764704"/>
            <a:ext cx="8219256" cy="2869779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endParaRPr lang="fr-FR" dirty="0" smtClean="0"/>
          </a:p>
          <a:p>
            <a:pPr marL="393192" lvl="1" indent="0" algn="ctr">
              <a:buNone/>
            </a:pPr>
            <a:r>
              <a:rPr lang="fr-FR" dirty="0"/>
              <a:t> </a:t>
            </a:r>
            <a:r>
              <a:rPr lang="fr-FR" dirty="0" smtClean="0"/>
              <a:t>« Marthe était absorbée par les multiples tâches du service… Jésus dit: Marthe, Marthe, tu </a:t>
            </a:r>
            <a:r>
              <a:rPr lang="fr-FR" b="1" dirty="0" smtClean="0"/>
              <a:t>t’agites</a:t>
            </a:r>
            <a:r>
              <a:rPr lang="fr-FR" dirty="0" smtClean="0"/>
              <a:t> et tu </a:t>
            </a:r>
            <a:r>
              <a:rPr lang="fr-FR" b="1" dirty="0" smtClean="0"/>
              <a:t>t’inquiètes</a:t>
            </a:r>
            <a:r>
              <a:rPr lang="fr-FR" dirty="0" smtClean="0"/>
              <a:t> pour beaucoup de choses pourtant il en faut peu, une seule même… »</a:t>
            </a:r>
          </a:p>
          <a:p>
            <a:pPr marL="393192" lvl="1" indent="0" algn="ctr">
              <a:buNone/>
            </a:pPr>
            <a:r>
              <a:rPr lang="fr-FR" dirty="0"/>
              <a:t>( </a:t>
            </a:r>
            <a:r>
              <a:rPr lang="fr-FR" dirty="0" smtClean="0"/>
              <a:t>Luc 10,8-10</a:t>
            </a:r>
            <a:r>
              <a:rPr lang="fr-FR" dirty="0"/>
              <a:t>)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Vivre dans l’ignorance de mon objectif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3568" y="3573016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 La vie semblera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55576" y="4705125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sz="2800" dirty="0" smtClean="0"/>
          </a:p>
          <a:p>
            <a:pPr marL="393192" lvl="1" indent="0" algn="ctr">
              <a:buFont typeface="Verdana"/>
              <a:buNone/>
            </a:pPr>
            <a:r>
              <a:rPr lang="fr-FR" sz="2800" b="1" dirty="0" smtClean="0"/>
              <a:t>Peu Satisfaisante</a:t>
            </a:r>
            <a:endParaRPr lang="fr-FR" sz="2800" dirty="0"/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451820"/>
            <a:ext cx="2857500" cy="2857500"/>
          </a:xfrm>
          <a:prstGeom prst="rect">
            <a:avLst/>
          </a:prstGeom>
        </p:spPr>
      </p:pic>
      <p:pic>
        <p:nvPicPr>
          <p:cNvPr id="10" name="Image 9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63277"/>
            <a:ext cx="8219256" cy="1573635"/>
          </a:xfrm>
        </p:spPr>
        <p:txBody>
          <a:bodyPr>
            <a:normAutofit lnSpcReduction="10000"/>
          </a:bodyPr>
          <a:lstStyle/>
          <a:p>
            <a:pPr marL="393192" lvl="1" indent="0" algn="ctr">
              <a:buNone/>
            </a:pPr>
            <a:endParaRPr lang="fr-FR" dirty="0" smtClean="0"/>
          </a:p>
          <a:p>
            <a:pPr marL="393192" lvl="1" indent="0" algn="ctr">
              <a:buNone/>
            </a:pPr>
            <a:r>
              <a:rPr lang="fr-FR" dirty="0"/>
              <a:t> «Ce qui est courbé ne peut être redressé et ce qui </a:t>
            </a:r>
            <a:r>
              <a:rPr lang="fr-FR" dirty="0" smtClean="0"/>
              <a:t>manque ne </a:t>
            </a:r>
            <a:r>
              <a:rPr lang="fr-FR" dirty="0"/>
              <a:t>peut être </a:t>
            </a:r>
            <a:r>
              <a:rPr lang="fr-FR" dirty="0" smtClean="0"/>
              <a:t>comblé. »</a:t>
            </a:r>
          </a:p>
          <a:p>
            <a:pPr marL="393192" lvl="1" indent="0" algn="ctr">
              <a:buNone/>
            </a:pPr>
            <a:r>
              <a:rPr lang="fr-FR" dirty="0"/>
              <a:t>( </a:t>
            </a:r>
            <a:r>
              <a:rPr lang="fr-FR" dirty="0" err="1"/>
              <a:t>Ecl</a:t>
            </a:r>
            <a:r>
              <a:rPr lang="fr-FR" dirty="0"/>
              <a:t> </a:t>
            </a:r>
            <a:r>
              <a:rPr lang="fr-FR" dirty="0" smtClean="0"/>
              <a:t>1,15)</a:t>
            </a:r>
            <a:endParaRPr lang="fr-FR" dirty="0"/>
          </a:p>
          <a:p>
            <a:pPr marL="393192" lvl="1" indent="0" algn="ctr">
              <a:buNone/>
            </a:pPr>
            <a:endParaRPr lang="fr-FR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Vivre dans l’ignorance de mon objectif</a:t>
            </a:r>
            <a:endParaRPr lang="fr-FR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5536" y="3140968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dirty="0" smtClean="0"/>
          </a:p>
          <a:p>
            <a:pPr marL="393192" lvl="1" indent="0" algn="ctr">
              <a:buFont typeface="Verdana"/>
              <a:buNone/>
            </a:pPr>
            <a:r>
              <a:rPr lang="fr-FR" dirty="0" smtClean="0"/>
              <a:t> La vie semblera</a:t>
            </a:r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9552" y="4293096"/>
            <a:ext cx="5832648" cy="1434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ctr">
              <a:buFont typeface="Verdana"/>
              <a:buNone/>
            </a:pPr>
            <a:endParaRPr lang="fr-FR" sz="2800" dirty="0" smtClean="0"/>
          </a:p>
          <a:p>
            <a:pPr marL="393192" lvl="1" indent="0" algn="ctr">
              <a:buFont typeface="Verdana"/>
              <a:buNone/>
            </a:pPr>
            <a:r>
              <a:rPr lang="fr-FR" sz="2800" b="1" dirty="0" smtClean="0"/>
              <a:t>Incontrôlable</a:t>
            </a:r>
            <a:endParaRPr lang="fr-FR" sz="2800" dirty="0"/>
          </a:p>
        </p:txBody>
      </p:sp>
      <p:pic>
        <p:nvPicPr>
          <p:cNvPr id="1026" name="Picture 2" descr="http://alsace.djamilasonzogni.eu/wp-content/photos/dera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194268" cy="25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apture d’écran 2019-09-03 à 22.4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07293"/>
            <a:ext cx="8219256" cy="1861667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endParaRPr lang="fr-FR" dirty="0" smtClean="0"/>
          </a:p>
          <a:p>
            <a:pPr marL="393192" lvl="1" indent="0">
              <a:buNone/>
            </a:pPr>
            <a:r>
              <a:rPr lang="fr-FR" b="1" dirty="0"/>
              <a:t> </a:t>
            </a:r>
            <a:r>
              <a:rPr lang="fr-FR" b="1" dirty="0" smtClean="0"/>
              <a:t>Option 1 – Inventer un sens </a:t>
            </a:r>
            <a:r>
              <a:rPr lang="fr-FR" b="1" dirty="0"/>
              <a:t>à</a:t>
            </a:r>
            <a:r>
              <a:rPr lang="fr-FR" b="1" dirty="0" smtClean="0"/>
              <a:t> la vie</a:t>
            </a:r>
          </a:p>
          <a:p>
            <a:pPr marL="393192" lvl="1" indent="0">
              <a:buNone/>
            </a:pPr>
            <a:r>
              <a:rPr lang="fr-FR" b="1" dirty="0"/>
              <a:t>	</a:t>
            </a:r>
            <a:r>
              <a:rPr lang="fr-FR" dirty="0" smtClean="0"/>
              <a:t>Un passe temps, carrière, …</a:t>
            </a:r>
          </a:p>
          <a:p>
            <a:pPr marL="393192" lvl="1" indent="0">
              <a:buNone/>
            </a:pPr>
            <a:r>
              <a:rPr lang="fr-FR" dirty="0"/>
              <a:t>	</a:t>
            </a:r>
            <a:r>
              <a:rPr lang="fr-FR" dirty="0" smtClean="0"/>
              <a:t>Au for intérieur, quelque chose manquera</a:t>
            </a:r>
          </a:p>
          <a:p>
            <a:pPr marL="393192" lvl="1" indent="0">
              <a:buNone/>
            </a:pPr>
            <a:r>
              <a:rPr lang="fr-FR" b="1" dirty="0"/>
              <a:t>	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Que faire !</a:t>
            </a:r>
            <a:endParaRPr lang="fr-FR" sz="24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5536" y="3295525"/>
            <a:ext cx="8219256" cy="157363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Font typeface="Verdana"/>
              <a:buNone/>
            </a:pPr>
            <a:endParaRPr lang="fr-FR" dirty="0" smtClean="0"/>
          </a:p>
          <a:p>
            <a:pPr marL="393192" lvl="1" indent="0">
              <a:buNone/>
            </a:pPr>
            <a:r>
              <a:rPr lang="fr-FR" b="1" dirty="0" smtClean="0"/>
              <a:t> Option  2 – Découvrir ce que Dieu, </a:t>
            </a:r>
            <a:r>
              <a:rPr lang="fr-FR" dirty="0"/>
              <a:t>Créateur de la </a:t>
            </a:r>
            <a:r>
              <a:rPr lang="fr-FR" dirty="0" smtClean="0"/>
              <a:t>vie,</a:t>
            </a:r>
          </a:p>
          <a:p>
            <a:pPr marL="393192" lvl="1" indent="0">
              <a:buNone/>
            </a:pPr>
            <a:r>
              <a:rPr lang="fr-FR" b="1" dirty="0"/>
              <a:t>	</a:t>
            </a:r>
            <a:r>
              <a:rPr lang="fr-FR" b="1" dirty="0" smtClean="0"/>
              <a:t>dit du sens de notre vie:</a:t>
            </a:r>
          </a:p>
          <a:p>
            <a:pPr marL="630936" lvl="2" indent="0">
              <a:buFont typeface="Verdana"/>
              <a:buNone/>
            </a:pPr>
            <a:r>
              <a:rPr lang="fr-FR" b="1" dirty="0" smtClean="0"/>
              <a:t>	</a:t>
            </a:r>
            <a:endParaRPr lang="fr-FR" dirty="0"/>
          </a:p>
        </p:txBody>
      </p:sp>
      <p:pic>
        <p:nvPicPr>
          <p:cNvPr id="8" name="Image 7" descr="Capture d’écran 2019-09-03 à 22.4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5064"/>
            <a:ext cx="1800200" cy="14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472</Words>
  <Application>Microsoft Macintosh PowerPoint</Application>
  <PresentationFormat>Présentation à l'écran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Concourse</vt:lpstr>
      <vt:lpstr>Présentation PowerPoint</vt:lpstr>
      <vt:lpstr>Un chemin vers l’Essentiel</vt:lpstr>
      <vt:lpstr>Pourquoi suis-je  sur terre?  Quelle est ma finalité?</vt:lpstr>
      <vt:lpstr>1- Les conséquences de  ne pas prendre le temps de connaitre le sens  de ma vie</vt:lpstr>
      <vt:lpstr>1- Une vie sans connaitre ma finalité</vt:lpstr>
      <vt:lpstr>Vivre dans l’ignorance de ma finalité</vt:lpstr>
      <vt:lpstr>Vivre dans l’ignorance de mon objectif</vt:lpstr>
      <vt:lpstr>Vivre dans l’ignorance de mon objectif</vt:lpstr>
      <vt:lpstr>Que faire !</vt:lpstr>
      <vt:lpstr>1- Connaitre son objectif</vt:lpstr>
      <vt:lpstr>Connaitre l’objectif, la finalité de ma vie</vt:lpstr>
      <vt:lpstr>Connaitre l’objectif de ma vie</vt:lpstr>
      <vt:lpstr>Connaitre l’objectif de ma vie</vt:lpstr>
      <vt:lpstr>Connaitre l’objectif de ma vie</vt:lpstr>
      <vt:lpstr>Présentation PowerPoint</vt:lpstr>
    </vt:vector>
  </TitlesOfParts>
  <Company>Amadeus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suis-je sur terre</dc:title>
  <dc:creator>Joseph EL HAYEK</dc:creator>
  <cp:lastModifiedBy>MacBook APPLE</cp:lastModifiedBy>
  <cp:revision>52</cp:revision>
  <dcterms:created xsi:type="dcterms:W3CDTF">2014-01-20T20:13:25Z</dcterms:created>
  <dcterms:modified xsi:type="dcterms:W3CDTF">2019-09-04T03:49:21Z</dcterms:modified>
</cp:coreProperties>
</file>